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94706" autoAdjust="0"/>
  </p:normalViewPr>
  <p:slideViewPr>
    <p:cSldViewPr>
      <p:cViewPr varScale="1">
        <p:scale>
          <a:sx n="86" d="100"/>
          <a:sy n="86" d="100"/>
        </p:scale>
        <p:origin x="13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74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no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056602-EDC7-4013-B567-B115CD9C7453}" type="datetimeFigureOut">
              <a:rPr lang="en-US"/>
              <a:pPr>
                <a:defRPr/>
              </a:pPr>
              <a:t>1/9/2019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AB47B7C-9D46-4CD4-A2AD-DFCE8D8D15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6058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52400" y="6477000"/>
            <a:ext cx="11352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Copyrights apply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17970123"/>
      </p:ext>
    </p:extLst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BB0B0-7D0B-4081-AF17-E1518D1D8242}" type="datetime1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3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0"/>
            <a:ext cx="5778500" cy="43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4573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1_Custom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2009-11-20T16:29:15Z</dcterms:created>
  <dc:creator>UpToDate Inc.</dc:creator>
  <cp:lastModifiedBy>Raul, Vihar</cp:lastModifiedBy>
  <dcterms:modified xsi:type="dcterms:W3CDTF">2019-01-09T19:22:12Z</dcterms:modified>
  <cp:revision>54</cp:revision>
  <dc:title>Slide 1</dc:title>
</cp:coreProperties>
</file>